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7" r:id="rId22"/>
    <p:sldId id="277" r:id="rId23"/>
    <p:sldId id="278" r:id="rId24"/>
    <p:sldId id="279" r:id="rId25"/>
    <p:sldId id="285" r:id="rId26"/>
    <p:sldId id="286" r:id="rId27"/>
    <p:sldId id="283" r:id="rId28"/>
    <p:sldId id="280" r:id="rId29"/>
    <p:sldId id="287" r:id="rId30"/>
    <p:sldId id="289" r:id="rId31"/>
    <p:sldId id="291" r:id="rId32"/>
    <p:sldId id="290" r:id="rId33"/>
    <p:sldId id="281" r:id="rId34"/>
    <p:sldId id="282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7" autoAdjust="0"/>
  </p:normalViewPr>
  <p:slideViewPr>
    <p:cSldViewPr>
      <p:cViewPr>
        <p:scale>
          <a:sx n="50" d="100"/>
          <a:sy n="5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0_81849_db15281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0801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МБДОУ детский сад «Березка»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445224"/>
            <a:ext cx="6400800" cy="141277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Выполнила: Киселева Настя </a:t>
            </a:r>
          </a:p>
          <a:p>
            <a:pPr algn="r"/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  <a:p>
            <a:pPr algn="r"/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Руководитель: воспитатель</a:t>
            </a:r>
          </a:p>
          <a:p>
            <a:pPr algn="r"/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Бекренева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Валентина Ивановна</a:t>
            </a:r>
            <a:endParaRPr lang="ru-RU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Исследовательская 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«КАК ЖИВОТНЫХ ЦВЕТ ЗАЩИЩАЕТ»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лесу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 txBox="1">
            <a:spLocks noRot="1" noChangeArrowheads="1"/>
          </p:cNvSpPr>
          <p:nvPr/>
        </p:nvSpPr>
        <p:spPr>
          <a:xfrm>
            <a:off x="0" y="2359025"/>
            <a:ext cx="4194175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Рябчика так назвали потому, что он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рябой.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Вот он где-то в листве пищит, а его не видать. Сам пёстренький, на спинке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полосочка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Прижмётся к земле, глазки закроет. То ли рябчик, то ли листок.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riabchik2b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211638" y="1484313"/>
            <a:ext cx="4541837" cy="470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лесу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13882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09663"/>
            <a:ext cx="3889127" cy="270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solovey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888929" cy="27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6" descr="P1270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933825"/>
            <a:ext cx="3815977" cy="275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990889" y="1700213"/>
            <a:ext cx="30460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Посмотри на окраску птиц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деревьев. Не сразу 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разглядишь их на ветках.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 окраска защищает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птиц от врагов.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лесу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Rot="1" noChangeArrowheads="1"/>
          </p:cNvSpPr>
          <p:nvPr/>
        </p:nvSpPr>
        <p:spPr>
          <a:xfrm>
            <a:off x="251520" y="2204864"/>
            <a:ext cx="4194175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Много у зайцев врагов: и лисы, и волки, и собаки, и всё равно зайцев много. Потому что заяц летом серо-бурый, а зимой белый. Лисица его на белом снегу не видит. Пока она заячьи следы распутывает, он уже в другом лесу молодые осинки грызёт.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1298849324_1298617610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Documents and Settings\user\Рабочий стол\mota_ru_9112505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лесу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11480719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3168650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47864" y="1484784"/>
            <a:ext cx="2376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Горностай зимой одевает шубку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под цвет снега.</a:t>
            </a:r>
          </a:p>
        </p:txBody>
      </p:sp>
      <p:pic>
        <p:nvPicPr>
          <p:cNvPr id="11" name="Picture 13" descr="b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2038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707904" y="4797152"/>
            <a:ext cx="18716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Шуба медведя  под цвет земли 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деревьев.</a:t>
            </a:r>
          </a:p>
        </p:txBody>
      </p:sp>
      <p:pic>
        <p:nvPicPr>
          <p:cNvPr id="13" name="Picture 18" descr="1145434562_kosuli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933056"/>
            <a:ext cx="33843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539873" y="3284984"/>
            <a:ext cx="3604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Лосям и косулям легко укрыться </a:t>
            </a:r>
          </a:p>
          <a:p>
            <a:pPr algn="ctr"/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 врага в лесу.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e1436c22853c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620688"/>
            <a:ext cx="31683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лесу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user\Рабочий стол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410445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980728"/>
            <a:ext cx="47525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4400" i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4400" b="1" i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Зимняя шубка у белки серебристая, похожая на снег. А летом – рыжая.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болоте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Rot="1" noChangeArrowheads="1"/>
          </p:cNvSpPr>
          <p:nvPr/>
        </p:nvSpPr>
        <p:spPr>
          <a:xfrm>
            <a:off x="683568" y="908720"/>
            <a:ext cx="4194175" cy="417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Выпь – болотная ночная  птица. Днём на выпь нападают     ястребы, болотные луни, лиса подкрадывается. Она не любит летать. Выпь затаивается среди камышей и сама становится похожа на прошлогодний бурый тростник.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771952da7da1baf8ab56de1244dc8e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617541" cy="542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Documents and Settings\user\Рабочий стол\Neobychnaya-ptica-VY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4896544" cy="353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лугу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1764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Documents and Settings\user\Рабочий стол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0688"/>
            <a:ext cx="396043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Documents and Settings\user\Рабочий стол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42484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Documents and Settings\user\Рабочий стол\i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17032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123728" y="3284984"/>
            <a:ext cx="5014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сразу отличишь на лугу бабочку от цветка.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лугу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grasshopp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6673"/>
            <a:ext cx="309703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6-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60040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4" descr="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980728"/>
            <a:ext cx="3390900" cy="290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6" descr="low-pol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861048"/>
            <a:ext cx="396696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638571" y="1628800"/>
            <a:ext cx="25054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эти обитатели 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луга: кузнечики, стрекозы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замаскировались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под цвет травы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Гусеницы своей окраской сообщают, что они ядовитые.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водоема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2" descr="pict0033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374441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24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645024"/>
            <a:ext cx="38059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 descr="t025a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80728"/>
            <a:ext cx="3888432" cy="358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076056" y="4941168"/>
            <a:ext cx="38551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Этих 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земноводных: лягушек и жаб </a:t>
            </a:r>
          </a:p>
          <a:p>
            <a:pPr algn="ctr"/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сразу </a:t>
            </a:r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заметишь среди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травы и тины.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Дальнем Востоке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21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176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11960" y="692696"/>
            <a:ext cx="55451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Среди белых снегов уссурийский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Тигр виден, как огонь, и поэтому 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он охотится ночью, когда его не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видно. Зато летом тигра не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заметишь. Тростник его маскирует.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Вся тигриная шкура полосками раз-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Рисована, и не поймёшь, где 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полоска </a:t>
            </a:r>
          </a:p>
          <a:p>
            <a:pPr algn="ctr"/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тигриная</a:t>
            </a:r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а где тростинка. Тигр 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Знает, ч то его летом почти </a:t>
            </a:r>
            <a:endParaRPr lang="ru-RU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невозможно </a:t>
            </a:r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увидеть и подходит близко к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Жилищу человека, ворует собак.</a:t>
            </a:r>
          </a:p>
        </p:txBody>
      </p:sp>
      <p:pic>
        <p:nvPicPr>
          <p:cNvPr id="1638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89040"/>
            <a:ext cx="417646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user\Рабочий стол\136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6" y="0"/>
            <a:ext cx="9148695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3320" y="1988840"/>
            <a:ext cx="6120680" cy="424847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Цель, задача, гипотеза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севере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t_042056____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02748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292080" y="4293096"/>
            <a:ext cx="327512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Зимой в заснеженной тундре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трудно разглядеть на снегу её</a:t>
            </a:r>
          </a:p>
          <a:p>
            <a:pPr algn="ctr"/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обитателей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песца, полярную сову,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волка.</a:t>
            </a:r>
          </a:p>
          <a:p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12" name="Picture 17" descr="Snowy_Ow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305358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Documents and Settings\user\Рабочий стол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40324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севере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Рабочий стол\0_79bcf_5348367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52736"/>
            <a:ext cx="53285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79512" y="3068960"/>
            <a:ext cx="32038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Полярную куропатку даже опытный  охотник может не заметить…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pic>
        <p:nvPicPr>
          <p:cNvPr id="18434" name="Picture 2" descr="C:\Documents and Settings\user\Рабочий стол\1369578204_krasivejshih_prirodnyh_zapovednikov_rossii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82195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9"/>
          <p:cNvSpPr txBox="1">
            <a:spLocks noRot="1" noChangeArrowheads="1"/>
          </p:cNvSpPr>
          <p:nvPr/>
        </p:nvSpPr>
        <p:spPr>
          <a:xfrm>
            <a:off x="611560" y="188640"/>
            <a:ext cx="8208963" cy="133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хозяина Арктики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выручает его белая тёплая шкура.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пустыне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600x600,fs-BARTOSH-06,07,%20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32435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860032" y="1052736"/>
            <a:ext cx="4440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этих 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животных: верблюда, змей и ящериц природа 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сделала незаметными в 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песках пустыни.</a:t>
            </a:r>
          </a:p>
        </p:txBody>
      </p:sp>
      <p:pic>
        <p:nvPicPr>
          <p:cNvPr id="10" name="Picture 10" descr="big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Documents and Settings\user\Рабочий стол\79f5744e9eeea8eaaa1f4bd7e82feb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417646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№ 1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«Почему заяц меняет цвет своей шубки?»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 (2)\Фото0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5527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5877272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Кладём  серого зайчика  на белый листок бумаги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№ 1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«Почему заяц меняет цвет своей шубки?»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 (2)\Фото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26469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5877272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Кладем зайчика в белой шубке на белый листок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№ 1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«Почему заяц меняет цвет своей шубки?»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F:\Настя К\IMG_0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5400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5661248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Затем белого зайца прикладываем к зеленой травке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4509120"/>
            <a:ext cx="7772400" cy="201622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Если зайчик будет менять шубку: летом - на серую, зимой – на белую, то его не  сразу смогут увидеть волк и лиса;  а белая и серая шубка его охраняет.</a:t>
            </a:r>
            <a:endParaRPr lang="ru-RU" sz="6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Настя К\IMG_0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5446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-27384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А сейчас мы их сравним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№2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«Почему белка меняет шубку зимой»?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 (2)\Фото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60486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5589240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Кладём серебристую белку на серебристый фон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№2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«Почему белка меняет шубку зимой»?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F:\Настя К\IMG_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1926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5589240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Кладём оранжевую белку на оранжевый фон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Настя К\P103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632848" cy="1296144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выяснить  как животным, птицам, насекомым и другим братьям нашим меньшим удается быть незаметными?</a:t>
            </a: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27584" y="3501008"/>
            <a:ext cx="763284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4221088"/>
            <a:ext cx="763284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узнать, что им помогает?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71600" y="4797152"/>
            <a:ext cx="763284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99592" y="5561856"/>
            <a:ext cx="763284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животных, птиц и насекомых  защищает их цвет!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№2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«Почему белка меняет шубку зимой»?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Новая папка (2)\Фото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591220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5589240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Меняем местами белок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№2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«Почему белка меняет шубку зимой»?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овая папка (2)\Фото0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76064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5589240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Кладём серебристую и оранжевую белочку на серебристый листок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№2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«Почему белка меняет шубку зимой»?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 (2)\Фото0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59766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5589240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Кладём серебристую и оранжевую белочку на оранжевый листок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2" cy="6858000"/>
          </a:xfrm>
          <a:prstGeom prst="rect">
            <a:avLst/>
          </a:prstGeom>
          <a:noFill/>
        </p:spPr>
      </p:pic>
      <p:pic>
        <p:nvPicPr>
          <p:cNvPr id="22530" name="Picture 2" descr="F:\Настя К\IMG_0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6672"/>
            <a:ext cx="626469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71600" y="5301208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серой шубке зимой, а в рыжей летом волк и лиса, или сова белку  не сразу увидят, цвет шубки белку защищает.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астя К\P103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27576" y="764704"/>
            <a:ext cx="3816424" cy="5733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Авторитетно могу заявить, что моя гипотеза о том, что животным, птицам, насекомым, словом, всем братьям нашим меньшим  помогает выжить в природе их окраска -  ВЕРНА</a:t>
            </a: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F:\Настя К\P103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стя К\P103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27576" y="332656"/>
            <a:ext cx="3816424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что дальше?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меня еще много вопросов. И на них я обязательно найду ответ, Главное, правильно подобрать ключик к загадкам матушки-природы…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 А мне дальше работать надо…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Введение: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632848" cy="129614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«Мне нравиться в лесу, там очень красиво и интересно». </a:t>
            </a:r>
          </a:p>
          <a:p>
            <a:endParaRPr lang="ru-RU" dirty="0"/>
          </a:p>
        </p:txBody>
      </p:sp>
      <p:pic>
        <p:nvPicPr>
          <p:cNvPr id="4098" name="Picture 2" descr="F:\Настя К\P103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912768" cy="463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632848" cy="129614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«А почему  в лесу не видно животных?»</a:t>
            </a:r>
            <a:r>
              <a:rPr lang="ru-RU" sz="2800" dirty="0" smtClean="0"/>
              <a:t>	</a:t>
            </a:r>
            <a:endParaRPr lang="ru-RU" dirty="0"/>
          </a:p>
        </p:txBody>
      </p:sp>
      <p:pic>
        <p:nvPicPr>
          <p:cNvPr id="5122" name="Picture 2" descr="F:\Настя К\P103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6984776" cy="517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920880" cy="1052736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часть: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Экскурсия в  музее: « Животные»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Настя К\P103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71872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Настя К\P103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F:\Настя К\P103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6864" cy="864096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Посетили библиотеку. Знакомлюсь с энциклопедией о животных.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Настя К\P103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7444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Настя К\P103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933056"/>
            <a:ext cx="40324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:\Настя К\P103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052736"/>
            <a:ext cx="38884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3024336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Познавательные беседы о животных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Настя К\IMG_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F:\Настя К\IMG_0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F:\Настя К\IMG_0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64088" y="764704"/>
            <a:ext cx="3024336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«Кто, где живет»</a:t>
            </a: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60032" y="5301208"/>
            <a:ext cx="302433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Рассматриваем иллюстрации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 животных</a:t>
            </a: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0_dc5df_a39332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" y="0"/>
            <a:ext cx="9135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556792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Викторина: «Дикие и домашние животные»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Медаль: «Самая умная!»</a:t>
            </a:r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84076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590</Words>
  <Application>Microsoft Office PowerPoint</Application>
  <PresentationFormat>Экран (4:3)</PresentationFormat>
  <Paragraphs>119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МБДОУ детский сад «Березка»</vt:lpstr>
      <vt:lpstr>Содержание</vt:lpstr>
      <vt:lpstr> Цель: </vt:lpstr>
      <vt:lpstr> Введение: </vt:lpstr>
      <vt:lpstr>Слайд 5</vt:lpstr>
      <vt:lpstr> Основная часть: Экскурсия в  музее: « Животные» </vt:lpstr>
      <vt:lpstr> Посетили библиотеку. Знакомлюсь с энциклопедией о животных. </vt:lpstr>
      <vt:lpstr> Познавательные беседы о животных </vt:lpstr>
      <vt:lpstr> Викторина: «Дикие и домашние животные» Медаль: «Самая умная!» </vt:lpstr>
      <vt:lpstr> В лесу </vt:lpstr>
      <vt:lpstr> В лесу </vt:lpstr>
      <vt:lpstr> В лесу </vt:lpstr>
      <vt:lpstr> В лесу </vt:lpstr>
      <vt:lpstr> В лесу </vt:lpstr>
      <vt:lpstr> На болоте </vt:lpstr>
      <vt:lpstr> На лугу </vt:lpstr>
      <vt:lpstr> На лугу </vt:lpstr>
      <vt:lpstr> У водоема </vt:lpstr>
      <vt:lpstr> На Дальнем Востоке </vt:lpstr>
      <vt:lpstr> На севере </vt:lpstr>
      <vt:lpstr> На севере </vt:lpstr>
      <vt:lpstr>Слайд 22</vt:lpstr>
      <vt:lpstr> В пустыне </vt:lpstr>
      <vt:lpstr> Опыт № 1 «Почему заяц меняет цвет своей шубки?» </vt:lpstr>
      <vt:lpstr> Опыт № 1 «Почему заяц меняет цвет своей шубки?» </vt:lpstr>
      <vt:lpstr> Опыт № 1 «Почему заяц меняет цвет своей шубки?» </vt:lpstr>
      <vt:lpstr>Вывод:  Если зайчик будет менять шубку: летом - на серую, зимой – на белую, то его не  сразу смогут увидеть волк и лиса;  а белая и серая шубка его охраняет.</vt:lpstr>
      <vt:lpstr> Опыт №2 «Почему белка меняет шубку зимой»? </vt:lpstr>
      <vt:lpstr> Опыт №2 «Почему белка меняет шубку зимой»? </vt:lpstr>
      <vt:lpstr> Опыт №2 «Почему белка меняет шубку зимой»? </vt:lpstr>
      <vt:lpstr> Опыт №2 «Почему белка меняет шубку зимой»? </vt:lpstr>
      <vt:lpstr> Опыт №2 «Почему белка меняет шубку зимой»? </vt:lpstr>
      <vt:lpstr> Вывод: В серой шубке зимой, а в рыжей летом волк и лиса, или сова белку  не сразу увидят, цвет шубки белку защищает. </vt:lpstr>
      <vt:lpstr> Вывод: 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«Березка»</dc:title>
  <cp:lastModifiedBy>user</cp:lastModifiedBy>
  <cp:revision>34</cp:revision>
  <dcterms:modified xsi:type="dcterms:W3CDTF">2016-10-24T14:23:30Z</dcterms:modified>
</cp:coreProperties>
</file>